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62" r:id="rId15"/>
    <p:sldId id="263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Ramirez" userId="c0fe2b17-9a24-4041-9076-9e48e25f7c3b" providerId="ADAL" clId="{B1EC0ED0-DB2D-4040-BCE9-B114C7122E76}"/>
    <pc:docChg chg="custSel addSld modSld sldOrd modMainMaster">
      <pc:chgData name="Jonathan Ramirez" userId="c0fe2b17-9a24-4041-9076-9e48e25f7c3b" providerId="ADAL" clId="{B1EC0ED0-DB2D-4040-BCE9-B114C7122E76}" dt="2022-03-10T21:27:29.396" v="564" actId="2085"/>
      <pc:docMkLst>
        <pc:docMk/>
      </pc:docMkLst>
      <pc:sldChg chg="addSp modSp mod">
        <pc:chgData name="Jonathan Ramirez" userId="c0fe2b17-9a24-4041-9076-9e48e25f7c3b" providerId="ADAL" clId="{B1EC0ED0-DB2D-4040-BCE9-B114C7122E76}" dt="2022-02-10T16:48:30.678" v="179" actId="1076"/>
        <pc:sldMkLst>
          <pc:docMk/>
          <pc:sldMk cId="1495117059" sldId="257"/>
        </pc:sldMkLst>
      </pc:sldChg>
      <pc:sldChg chg="addSp modSp new mod ord">
        <pc:chgData name="Jonathan Ramirez" userId="c0fe2b17-9a24-4041-9076-9e48e25f7c3b" providerId="ADAL" clId="{B1EC0ED0-DB2D-4040-BCE9-B114C7122E76}" dt="2022-02-10T16:46:48.752" v="130" actId="1035"/>
        <pc:sldMkLst>
          <pc:docMk/>
          <pc:sldMk cId="1040556388" sldId="258"/>
        </pc:sldMkLst>
      </pc:sldChg>
      <pc:sldChg chg="addSp modSp new mod">
        <pc:chgData name="Jonathan Ramirez" userId="c0fe2b17-9a24-4041-9076-9e48e25f7c3b" providerId="ADAL" clId="{B1EC0ED0-DB2D-4040-BCE9-B114C7122E76}" dt="2022-02-10T16:50:10.932" v="222" actId="20577"/>
        <pc:sldMkLst>
          <pc:docMk/>
          <pc:sldMk cId="2012761229" sldId="259"/>
        </pc:sldMkLst>
      </pc:sldChg>
      <pc:sldChg chg="new">
        <pc:chgData name="Jonathan Ramirez" userId="c0fe2b17-9a24-4041-9076-9e48e25f7c3b" providerId="ADAL" clId="{B1EC0ED0-DB2D-4040-BCE9-B114C7122E76}" dt="2022-02-10T16:56:42.389" v="223" actId="680"/>
        <pc:sldMkLst>
          <pc:docMk/>
          <pc:sldMk cId="2898435131" sldId="260"/>
        </pc:sldMkLst>
      </pc:sldChg>
      <pc:sldChg chg="addSp modSp new mod">
        <pc:chgData name="Jonathan Ramirez" userId="c0fe2b17-9a24-4041-9076-9e48e25f7c3b" providerId="ADAL" clId="{B1EC0ED0-DB2D-4040-BCE9-B114C7122E76}" dt="2022-03-10T21:27:29.396" v="564" actId="2085"/>
        <pc:sldMkLst>
          <pc:docMk/>
          <pc:sldMk cId="3663776569" sldId="261"/>
        </pc:sldMkLst>
      </pc:sldChg>
      <pc:sldChg chg="new">
        <pc:chgData name="Jonathan Ramirez" userId="c0fe2b17-9a24-4041-9076-9e48e25f7c3b" providerId="ADAL" clId="{B1EC0ED0-DB2D-4040-BCE9-B114C7122E76}" dt="2022-02-10T17:00:08.345" v="261" actId="680"/>
        <pc:sldMkLst>
          <pc:docMk/>
          <pc:sldMk cId="2270188473" sldId="262"/>
        </pc:sldMkLst>
      </pc:sldChg>
      <pc:sldChg chg="addSp modSp new mod">
        <pc:chgData name="Jonathan Ramirez" userId="c0fe2b17-9a24-4041-9076-9e48e25f7c3b" providerId="ADAL" clId="{B1EC0ED0-DB2D-4040-BCE9-B114C7122E76}" dt="2022-02-10T17:03:38.838" v="362" actId="114"/>
        <pc:sldMkLst>
          <pc:docMk/>
          <pc:sldMk cId="4088527404" sldId="263"/>
        </pc:sldMkLst>
      </pc:sldChg>
      <pc:sldMasterChg chg="modSldLayout">
        <pc:chgData name="Jonathan Ramirez" userId="c0fe2b17-9a24-4041-9076-9e48e25f7c3b" providerId="ADAL" clId="{B1EC0ED0-DB2D-4040-BCE9-B114C7122E76}" dt="2022-03-10T21:23:54.102" v="559" actId="14100"/>
        <pc:sldMasterMkLst>
          <pc:docMk/>
          <pc:sldMasterMk cId="1595270226" sldId="2147483648"/>
        </pc:sldMasterMkLst>
        <pc:sldLayoutChg chg="modSp mod">
          <pc:chgData name="Jonathan Ramirez" userId="c0fe2b17-9a24-4041-9076-9e48e25f7c3b" providerId="ADAL" clId="{B1EC0ED0-DB2D-4040-BCE9-B114C7122E76}" dt="2022-03-10T21:23:54.102" v="559" actId="14100"/>
          <pc:sldLayoutMkLst>
            <pc:docMk/>
            <pc:sldMasterMk cId="1595270226" sldId="2147483648"/>
            <pc:sldLayoutMk cId="2270214584" sldId="2147483655"/>
          </pc:sldLayoutMkLst>
        </pc:sldLayoutChg>
      </pc:sldMasterChg>
    </pc:docChg>
  </pc:docChgLst>
  <pc:docChgLst>
    <pc:chgData name="Saul Paredes" userId="ae80940d-9656-42b3-b46a-9ed6869ef295" providerId="ADAL" clId="{CBDBDD65-D787-47AD-B82D-9F596E0C8E12}"/>
    <pc:docChg chg="modSld">
      <pc:chgData name="Saul Paredes" userId="ae80940d-9656-42b3-b46a-9ed6869ef295" providerId="ADAL" clId="{CBDBDD65-D787-47AD-B82D-9F596E0C8E12}" dt="2024-09-26T04:55:44.340" v="4" actId="13926"/>
      <pc:docMkLst>
        <pc:docMk/>
      </pc:docMkLst>
      <pc:sldChg chg="modSp mod">
        <pc:chgData name="Saul Paredes" userId="ae80940d-9656-42b3-b46a-9ed6869ef295" providerId="ADAL" clId="{CBDBDD65-D787-47AD-B82D-9F596E0C8E12}" dt="2024-09-26T04:55:44.340" v="4" actId="13926"/>
        <pc:sldMkLst>
          <pc:docMk/>
          <pc:sldMk cId="1350616407" sldId="270"/>
        </pc:sldMkLst>
      </pc:sldChg>
    </pc:docChg>
  </pc:docChgLst>
  <pc:docChgLst>
    <pc:chgData name="Saul Paredes" userId="ae80940d-9656-42b3-b46a-9ed6869ef295" providerId="ADAL" clId="{3017D4F2-C463-4FCD-8FD2-3365B42C76CE}"/>
    <pc:docChg chg="custSel modSld">
      <pc:chgData name="Saul Paredes" userId="ae80940d-9656-42b3-b46a-9ed6869ef295" providerId="ADAL" clId="{3017D4F2-C463-4FCD-8FD2-3365B42C76CE}" dt="2024-08-26T19:23:03.462" v="0" actId="33524"/>
      <pc:docMkLst>
        <pc:docMk/>
      </pc:docMkLst>
      <pc:sldChg chg="modSp mod">
        <pc:chgData name="Saul Paredes" userId="ae80940d-9656-42b3-b46a-9ed6869ef295" providerId="ADAL" clId="{3017D4F2-C463-4FCD-8FD2-3365B42C76CE}" dt="2024-08-26T19:23:03.462" v="0" actId="33524"/>
        <pc:sldMkLst>
          <pc:docMk/>
          <pc:sldMk cId="2012761229" sldId="259"/>
        </pc:sldMkLst>
      </pc:sldChg>
    </pc:docChg>
  </pc:docChgLst>
  <pc:docChgLst>
    <pc:chgData name="Saul Paredes" userId="ae80940d-9656-42b3-b46a-9ed6869ef295" providerId="ADAL" clId="{49FE86AB-D9B8-416A-8A0C-DB1EBDB76902}"/>
    <pc:docChg chg="modSld">
      <pc:chgData name="Saul Paredes" userId="ae80940d-9656-42b3-b46a-9ed6869ef295" providerId="ADAL" clId="{49FE86AB-D9B8-416A-8A0C-DB1EBDB76902}" dt="2024-10-16T20:05:21.483" v="3" actId="13926"/>
      <pc:docMkLst>
        <pc:docMk/>
      </pc:docMkLst>
      <pc:sldChg chg="modSp mod">
        <pc:chgData name="Saul Paredes" userId="ae80940d-9656-42b3-b46a-9ed6869ef295" providerId="ADAL" clId="{49FE86AB-D9B8-416A-8A0C-DB1EBDB76902}" dt="2024-10-16T20:05:21.483" v="3" actId="13926"/>
        <pc:sldMkLst>
          <pc:docMk/>
          <pc:sldMk cId="1350616407" sldId="270"/>
        </pc:sldMkLst>
      </pc:sldChg>
    </pc:docChg>
  </pc:docChgLst>
  <pc:docChgLst>
    <pc:chgData name="Saul Paredes" userId="ae80940d-9656-42b3-b46a-9ed6869ef295" providerId="ADAL" clId="{E8121BC7-B195-4403-A85C-94FDC2CEF72B}"/>
    <pc:docChg chg="modSld">
      <pc:chgData name="Saul Paredes" userId="ae80940d-9656-42b3-b46a-9ed6869ef295" providerId="ADAL" clId="{E8121BC7-B195-4403-A85C-94FDC2CEF72B}" dt="2025-09-29T16:45:58.053" v="5" actId="13926"/>
      <pc:docMkLst>
        <pc:docMk/>
      </pc:docMkLst>
      <pc:sldChg chg="modSp mod">
        <pc:chgData name="Saul Paredes" userId="ae80940d-9656-42b3-b46a-9ed6869ef295" providerId="ADAL" clId="{E8121BC7-B195-4403-A85C-94FDC2CEF72B}" dt="2025-09-29T16:45:58.053" v="5" actId="13926"/>
        <pc:sldMkLst>
          <pc:docMk/>
          <pc:sldMk cId="1350616407" sldId="270"/>
        </pc:sldMkLst>
        <pc:spChg chg="mod">
          <ac:chgData name="Saul Paredes" userId="ae80940d-9656-42b3-b46a-9ed6869ef295" providerId="ADAL" clId="{E8121BC7-B195-4403-A85C-94FDC2CEF72B}" dt="2025-09-29T16:45:58.053" v="5" actId="13926"/>
          <ac:spMkLst>
            <pc:docMk/>
            <pc:sldMk cId="1350616407" sldId="270"/>
            <ac:spMk id="4" creationId="{19E3F6CE-647A-462F-9397-5F9B479D8F05}"/>
          </ac:spMkLst>
        </pc:spChg>
        <pc:spChg chg="mod">
          <ac:chgData name="Saul Paredes" userId="ae80940d-9656-42b3-b46a-9ed6869ef295" providerId="ADAL" clId="{E8121BC7-B195-4403-A85C-94FDC2CEF72B}" dt="2025-09-29T16:45:48.108" v="1" actId="13926"/>
          <ac:spMkLst>
            <pc:docMk/>
            <pc:sldMk cId="1350616407" sldId="270"/>
            <ac:spMk id="5" creationId="{710F08B7-1D26-4A71-D412-0183FB6ACB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vidrio, alimentos, taza&#10;&#10;Descripción generada automáticamente">
            <a:extLst>
              <a:ext uri="{FF2B5EF4-FFF2-40B4-BE49-F238E27FC236}">
                <a16:creationId xmlns:a16="http://schemas.microsoft.com/office/drawing/2014/main" id="{AE659664-76D2-4B6B-BBC3-1443F7BCA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58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3577DD51-DDF6-4E4A-8392-322F380C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52" y="2399619"/>
            <a:ext cx="26955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C79FB766-635C-4685-9AC4-622A025B8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149285" y="1123649"/>
            <a:ext cx="6896699" cy="4598128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74EB1149-FEA1-4A33-A9C1-03614A130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169545"/>
            <a:ext cx="10763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8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imagen borrosa&#10;&#10;Descripción generada automáticamente con confianza baja">
            <a:extLst>
              <a:ext uri="{FF2B5EF4-FFF2-40B4-BE49-F238E27FC236}">
                <a16:creationId xmlns:a16="http://schemas.microsoft.com/office/drawing/2014/main" id="{413222B4-B489-4DCC-99CF-F5CAEF3C2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4491"/>
            <a:ext cx="12191999" cy="313509"/>
          </a:xfrm>
          <a:prstGeom prst="rect">
            <a:avLst/>
          </a:prstGeom>
        </p:spPr>
      </p:pic>
      <p:pic>
        <p:nvPicPr>
          <p:cNvPr id="10" name="Imagen 9" descr="Icono&#10;&#10;Descripción generada automáticamente con confianza media">
            <a:extLst>
              <a:ext uri="{FF2B5EF4-FFF2-40B4-BE49-F238E27FC236}">
                <a16:creationId xmlns:a16="http://schemas.microsoft.com/office/drawing/2014/main" id="{832F9858-D0D0-41AB-9CCB-38E4A965E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" y="149915"/>
            <a:ext cx="1087575" cy="6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8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imagen borrosa&#10;&#10;Descripción generada automáticamente con confianza baja">
            <a:extLst>
              <a:ext uri="{FF2B5EF4-FFF2-40B4-BE49-F238E27FC236}">
                <a16:creationId xmlns:a16="http://schemas.microsoft.com/office/drawing/2014/main" id="{ACA2D7DA-932E-4B89-8417-73E7FD420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4491"/>
            <a:ext cx="12191999" cy="313509"/>
          </a:xfrm>
          <a:prstGeom prst="rect">
            <a:avLst/>
          </a:prstGeom>
        </p:spPr>
      </p:pic>
      <p:pic>
        <p:nvPicPr>
          <p:cNvPr id="9" name="Imagen 8" descr="Icono&#10;&#10;Descripción generada automáticamente con confianza media">
            <a:extLst>
              <a:ext uri="{FF2B5EF4-FFF2-40B4-BE49-F238E27FC236}">
                <a16:creationId xmlns:a16="http://schemas.microsoft.com/office/drawing/2014/main" id="{10F4F4D1-05AC-4670-BCBA-27437B7E7A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" y="149915"/>
            <a:ext cx="1087575" cy="6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8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cono&#10;&#10;Descripción generada automáticamente con confianza media">
            <a:extLst>
              <a:ext uri="{FF2B5EF4-FFF2-40B4-BE49-F238E27FC236}">
                <a16:creationId xmlns:a16="http://schemas.microsoft.com/office/drawing/2014/main" id="{6A3C6083-6938-43B4-9B87-EF6A31791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" y="149915"/>
            <a:ext cx="1087575" cy="673719"/>
          </a:xfrm>
          <a:prstGeom prst="rect">
            <a:avLst/>
          </a:prstGeom>
        </p:spPr>
      </p:pic>
      <p:pic>
        <p:nvPicPr>
          <p:cNvPr id="12" name="Imagen 11" descr="Imagen que contiene computadora, animal&#10;&#10;Descripción generada automáticamente">
            <a:extLst>
              <a:ext uri="{FF2B5EF4-FFF2-40B4-BE49-F238E27FC236}">
                <a16:creationId xmlns:a16="http://schemas.microsoft.com/office/drawing/2014/main" id="{513E2050-4800-4A5A-9124-D810039136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741" y="0"/>
            <a:ext cx="6926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2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D34935C-8F97-4753-B743-8FC4B297B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" b="15084"/>
          <a:stretch/>
        </p:blipFill>
        <p:spPr>
          <a:xfrm>
            <a:off x="0" y="0"/>
            <a:ext cx="12192000" cy="70505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6F75A2-0F58-4789-9F2E-925CF2BC7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66" y="2888281"/>
            <a:ext cx="1748840" cy="1081438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94F2D6D-0987-4837-B208-B2F071E81DE6}"/>
              </a:ext>
            </a:extLst>
          </p:cNvPr>
          <p:cNvSpPr/>
          <p:nvPr userDrawn="1"/>
        </p:nvSpPr>
        <p:spPr>
          <a:xfrm>
            <a:off x="3982453" y="2779295"/>
            <a:ext cx="45719" cy="13234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67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&#10;&#10;Descripción generada automáticamente">
            <a:extLst>
              <a:ext uri="{FF2B5EF4-FFF2-40B4-BE49-F238E27FC236}">
                <a16:creationId xmlns:a16="http://schemas.microsoft.com/office/drawing/2014/main" id="{64F4B159-2CB7-4EB5-B8C1-E419788D03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6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1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 con confianza media">
            <a:extLst>
              <a:ext uri="{FF2B5EF4-FFF2-40B4-BE49-F238E27FC236}">
                <a16:creationId xmlns:a16="http://schemas.microsoft.com/office/drawing/2014/main" id="{7ACC1A9E-95E0-42F5-95A6-EF63F5ECA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" y="149915"/>
            <a:ext cx="1087575" cy="6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38A355A4-8734-4EBE-84A9-666D618C3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77" b="266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E46EBACC-4D2B-46F8-9380-5DEFC19DEF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8" y="2595561"/>
            <a:ext cx="26955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2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B02B60-D772-4E83-8DB7-6A8E825F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819FB-7754-431D-9F87-9D1AB46EE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D0D44C-6EF7-4386-92E8-F62ABE47D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EEDD-D9BF-486E-AD60-4A0692D8534C}" type="datetimeFigureOut">
              <a:rPr lang="es-MX" smtClean="0"/>
              <a:t>29/09/2025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062ED5-1FA7-4029-8C97-B2075F9BA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511F0-873A-4A11-A250-2D74886F6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DEF49-DA04-4871-9A2E-80887FB8DB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27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22DDD-D5E3-4B68-8904-4BC11D48562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95999" y="2235200"/>
            <a:ext cx="5462337" cy="23876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+mn-lt"/>
              </a:rPr>
              <a:t>Título Proyecto</a:t>
            </a:r>
            <a:endParaRPr lang="es-MX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1658D9-EAD2-ABD7-983E-219115F42726}"/>
              </a:ext>
            </a:extLst>
          </p:cNvPr>
          <p:cNvSpPr txBox="1"/>
          <p:nvPr/>
        </p:nvSpPr>
        <p:spPr>
          <a:xfrm>
            <a:off x="8211403" y="5167316"/>
            <a:ext cx="3185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Nombre – </a:t>
            </a:r>
            <a:r>
              <a:rPr lang="es-ES" sz="2000" i="1" dirty="0">
                <a:solidFill>
                  <a:schemeClr val="bg1"/>
                </a:solidFill>
              </a:rPr>
              <a:t>Cargo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</a:rPr>
              <a:t>Nombre - </a:t>
            </a:r>
            <a:r>
              <a:rPr lang="es-ES" sz="1800" i="1" dirty="0">
                <a:solidFill>
                  <a:schemeClr val="bg1"/>
                </a:solidFill>
              </a:rPr>
              <a:t>Cargo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</a:rPr>
              <a:t>Nombre - </a:t>
            </a:r>
            <a:r>
              <a:rPr lang="es-ES" sz="1800" i="1" dirty="0">
                <a:solidFill>
                  <a:schemeClr val="bg1"/>
                </a:solidFill>
              </a:rPr>
              <a:t>Cargo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</a:rPr>
              <a:t>Nombre - </a:t>
            </a:r>
            <a:r>
              <a:rPr lang="es-ES" sz="1800" i="1" dirty="0">
                <a:solidFill>
                  <a:schemeClr val="bg1"/>
                </a:solidFill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93977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9D6034-AC92-4CA3-88B4-BA7D7A514A9E}"/>
              </a:ext>
            </a:extLst>
          </p:cNvPr>
          <p:cNvSpPr txBox="1"/>
          <p:nvPr/>
        </p:nvSpPr>
        <p:spPr>
          <a:xfrm>
            <a:off x="1583140" y="368886"/>
            <a:ext cx="940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Resultados</a:t>
            </a:r>
            <a:endParaRPr lang="es-MX" sz="3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2F2107-D81D-40FC-9F9C-F25C5CB0FD7F}"/>
              </a:ext>
            </a:extLst>
          </p:cNvPr>
          <p:cNvSpPr txBox="1"/>
          <p:nvPr/>
        </p:nvSpPr>
        <p:spPr>
          <a:xfrm>
            <a:off x="750627" y="1050878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Subtítulo</a:t>
            </a: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3F6CE-647A-462F-9397-5F9B479D8F05}"/>
              </a:ext>
            </a:extLst>
          </p:cNvPr>
          <p:cNvSpPr txBox="1"/>
          <p:nvPr/>
        </p:nvSpPr>
        <p:spPr>
          <a:xfrm>
            <a:off x="750627" y="1512543"/>
            <a:ext cx="1069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Continuación…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63190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348334-B133-49F0-8842-13877926E627}"/>
              </a:ext>
            </a:extLst>
          </p:cNvPr>
          <p:cNvSpPr txBox="1"/>
          <p:nvPr/>
        </p:nvSpPr>
        <p:spPr>
          <a:xfrm>
            <a:off x="833541" y="2228671"/>
            <a:ext cx="459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Separador – Impacto al Negocio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F23CE0-A89E-4164-8351-96BDAD709EE8}"/>
              </a:ext>
            </a:extLst>
          </p:cNvPr>
          <p:cNvSpPr txBox="1"/>
          <p:nvPr/>
        </p:nvSpPr>
        <p:spPr>
          <a:xfrm>
            <a:off x="833541" y="36761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Descripción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Rectángulo: esquinas diagonales cortadas 3">
            <a:extLst>
              <a:ext uri="{FF2B5EF4-FFF2-40B4-BE49-F238E27FC236}">
                <a16:creationId xmlns:a16="http://schemas.microsoft.com/office/drawing/2014/main" id="{1DA1D331-D5AE-484B-8373-78B2123CF740}"/>
              </a:ext>
            </a:extLst>
          </p:cNvPr>
          <p:cNvSpPr/>
          <p:nvPr/>
        </p:nvSpPr>
        <p:spPr>
          <a:xfrm>
            <a:off x="6989276" y="0"/>
            <a:ext cx="5190978" cy="6858000"/>
          </a:xfrm>
          <a:prstGeom prst="snip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758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9D6034-AC92-4CA3-88B4-BA7D7A514A9E}"/>
              </a:ext>
            </a:extLst>
          </p:cNvPr>
          <p:cNvSpPr txBox="1"/>
          <p:nvPr/>
        </p:nvSpPr>
        <p:spPr>
          <a:xfrm>
            <a:off x="1583140" y="352108"/>
            <a:ext cx="940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Impacto al Negocio</a:t>
            </a:r>
            <a:endParaRPr lang="es-MX" sz="3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2F2107-D81D-40FC-9F9C-F25C5CB0FD7F}"/>
              </a:ext>
            </a:extLst>
          </p:cNvPr>
          <p:cNvSpPr txBox="1"/>
          <p:nvPr/>
        </p:nvSpPr>
        <p:spPr>
          <a:xfrm>
            <a:off x="750627" y="1050878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Subtítulo</a:t>
            </a: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3F6CE-647A-462F-9397-5F9B479D8F05}"/>
              </a:ext>
            </a:extLst>
          </p:cNvPr>
          <p:cNvSpPr txBox="1"/>
          <p:nvPr/>
        </p:nvSpPr>
        <p:spPr>
          <a:xfrm>
            <a:off x="375313" y="1512543"/>
            <a:ext cx="11441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 - </a:t>
            </a:r>
            <a:r>
              <a:rPr lang="es-MX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(máximo 2 lámina)</a:t>
            </a:r>
            <a:endParaRPr lang="es-ES" dirty="0"/>
          </a:p>
          <a:p>
            <a:endParaRPr lang="es-ES" dirty="0"/>
          </a:p>
          <a:p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Cuál es el impacto al negocio del Cliente…por ejemplo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Incremento en el porcentaje de 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Mayor precisión de inventario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Mayor porcentaje de margen de utilidad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Acceso a nuevos nichos y mercados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Reducción del porcentaje de merma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Mejora en el porcentaje del nivel de </a:t>
            </a:r>
            <a:r>
              <a:rPr lang="es-MX" dirty="0" err="1">
                <a:latin typeface="Calibri" panose="020F0502020204030204" pitchFamily="34" charset="0"/>
                <a:ea typeface="Times New Roman" panose="02020603050405020304" pitchFamily="18" charset="0"/>
              </a:rPr>
              <a:t>fill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MX" dirty="0" err="1">
                <a:latin typeface="Calibri" panose="020F0502020204030204" pitchFamily="34" charset="0"/>
                <a:ea typeface="Times New Roman" panose="02020603050405020304" pitchFamily="18" charset="0"/>
              </a:rPr>
              <a:t>rate</a:t>
            </a:r>
            <a:endParaRPr lang="es-MX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Mejora del porcentaje de OTIF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Disminución del porcentaje de horas extra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Incremento del porcentaje de uso de capacidad instalada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Reducción del porcentaje de gasto de producción</a:t>
            </a:r>
          </a:p>
          <a:p>
            <a:endParaRPr lang="es-MX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0F08B7-1D26-4A71-D412-0183FB6ACBB4}"/>
              </a:ext>
            </a:extLst>
          </p:cNvPr>
          <p:cNvSpPr txBox="1"/>
          <p:nvPr/>
        </p:nvSpPr>
        <p:spPr>
          <a:xfrm>
            <a:off x="6623465" y="1512543"/>
            <a:ext cx="5435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</a:t>
            </a:r>
          </a:p>
          <a:p>
            <a:endParaRPr lang="es-ES" dirty="0"/>
          </a:p>
          <a:p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El impacto debe verse reflejado en el estado financiero del negocio por ejemplo: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Mayores 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Menores costos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Menores mermas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Menores gastos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Mayores utilidades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5061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9D6034-AC92-4CA3-88B4-BA7D7A514A9E}"/>
              </a:ext>
            </a:extLst>
          </p:cNvPr>
          <p:cNvSpPr txBox="1"/>
          <p:nvPr/>
        </p:nvSpPr>
        <p:spPr>
          <a:xfrm>
            <a:off x="1583140" y="368886"/>
            <a:ext cx="940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Impacto al Negocio</a:t>
            </a:r>
            <a:endParaRPr lang="es-MX" sz="3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2F2107-D81D-40FC-9F9C-F25C5CB0FD7F}"/>
              </a:ext>
            </a:extLst>
          </p:cNvPr>
          <p:cNvSpPr txBox="1"/>
          <p:nvPr/>
        </p:nvSpPr>
        <p:spPr>
          <a:xfrm>
            <a:off x="750627" y="1050878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Subtítulo</a:t>
            </a: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3F6CE-647A-462F-9397-5F9B479D8F05}"/>
              </a:ext>
            </a:extLst>
          </p:cNvPr>
          <p:cNvSpPr txBox="1"/>
          <p:nvPr/>
        </p:nvSpPr>
        <p:spPr>
          <a:xfrm>
            <a:off x="750627" y="1512543"/>
            <a:ext cx="1069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Continuación…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418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0F48DC-CE43-D615-A7E5-4BEE12AACFA5}"/>
              </a:ext>
            </a:extLst>
          </p:cNvPr>
          <p:cNvSpPr txBox="1"/>
          <p:nvPr/>
        </p:nvSpPr>
        <p:spPr>
          <a:xfrm>
            <a:off x="1583140" y="368886"/>
            <a:ext cx="940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>
                <a:latin typeface="Calibri" panose="020F0502020204030204" pitchFamily="34" charset="0"/>
              </a:rPr>
              <a:t>Fases Futuras</a:t>
            </a:r>
            <a:endParaRPr lang="es-MX" sz="3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28ECEF-663C-D67F-D947-510E84E6D764}"/>
              </a:ext>
            </a:extLst>
          </p:cNvPr>
          <p:cNvSpPr txBox="1"/>
          <p:nvPr/>
        </p:nvSpPr>
        <p:spPr>
          <a:xfrm>
            <a:off x="750627" y="1050878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Subtítulo</a:t>
            </a: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BC9BB4-01A5-DDFE-67D5-94803A68E951}"/>
              </a:ext>
            </a:extLst>
          </p:cNvPr>
          <p:cNvSpPr txBox="1"/>
          <p:nvPr/>
        </p:nvSpPr>
        <p:spPr>
          <a:xfrm>
            <a:off x="750627" y="1512543"/>
            <a:ext cx="10690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</a:t>
            </a:r>
          </a:p>
          <a:p>
            <a:endParaRPr lang="es-ES" dirty="0"/>
          </a:p>
          <a:p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Futuro de la relación con el cliente</a:t>
            </a:r>
            <a:r>
              <a:rPr lang="es-MX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(1 lámina)</a:t>
            </a:r>
            <a:r>
              <a:rPr lang="es-ES" dirty="0"/>
              <a:t>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7018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1B4D66-F96F-41ED-A8D6-4ACBF38AA25C}"/>
              </a:ext>
            </a:extLst>
          </p:cNvPr>
          <p:cNvSpPr txBox="1"/>
          <p:nvPr/>
        </p:nvSpPr>
        <p:spPr>
          <a:xfrm>
            <a:off x="6644086" y="2496230"/>
            <a:ext cx="5150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¡Gracias!</a:t>
            </a:r>
            <a:endParaRPr lang="es-MX" sz="66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228D35-3AD5-307D-2F58-C45CCD6F1A40}"/>
              </a:ext>
            </a:extLst>
          </p:cNvPr>
          <p:cNvSpPr txBox="1"/>
          <p:nvPr/>
        </p:nvSpPr>
        <p:spPr>
          <a:xfrm>
            <a:off x="6334540" y="4334232"/>
            <a:ext cx="54598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Nombre – </a:t>
            </a:r>
            <a:r>
              <a:rPr lang="es-ES" sz="2000" i="1" dirty="0">
                <a:solidFill>
                  <a:schemeClr val="bg1"/>
                </a:solidFill>
              </a:rPr>
              <a:t>Cargo</a:t>
            </a:r>
          </a:p>
          <a:p>
            <a:pPr algn="r"/>
            <a:r>
              <a:rPr lang="es-ES" sz="2000" i="1" dirty="0">
                <a:solidFill>
                  <a:schemeClr val="bg1"/>
                </a:solidFill>
              </a:rPr>
              <a:t>mail</a:t>
            </a:r>
          </a:p>
          <a:p>
            <a:pPr algn="r"/>
            <a:r>
              <a:rPr lang="es-ES" sz="2000" dirty="0">
                <a:solidFill>
                  <a:schemeClr val="bg1"/>
                </a:solidFill>
              </a:rPr>
              <a:t>Nombre – </a:t>
            </a:r>
            <a:r>
              <a:rPr lang="es-ES" sz="1800" i="1" dirty="0">
                <a:solidFill>
                  <a:schemeClr val="bg1"/>
                </a:solidFill>
              </a:rPr>
              <a:t>Cargo</a:t>
            </a:r>
          </a:p>
          <a:p>
            <a:pPr algn="r"/>
            <a:r>
              <a:rPr lang="es-ES" i="1" dirty="0">
                <a:solidFill>
                  <a:schemeClr val="bg1"/>
                </a:solidFill>
              </a:rPr>
              <a:t>mail</a:t>
            </a:r>
            <a:endParaRPr lang="es-ES" sz="1800" i="1" dirty="0">
              <a:solidFill>
                <a:schemeClr val="bg1"/>
              </a:solidFill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</a:rPr>
              <a:t>Nombre – </a:t>
            </a:r>
            <a:r>
              <a:rPr lang="es-ES" sz="1800" i="1" dirty="0">
                <a:solidFill>
                  <a:schemeClr val="bg1"/>
                </a:solidFill>
              </a:rPr>
              <a:t>Cargo</a:t>
            </a:r>
          </a:p>
          <a:p>
            <a:pPr algn="r"/>
            <a:r>
              <a:rPr lang="es-ES" i="1" dirty="0">
                <a:solidFill>
                  <a:schemeClr val="bg1"/>
                </a:solidFill>
              </a:rPr>
              <a:t>mail</a:t>
            </a:r>
            <a:endParaRPr lang="es-ES" sz="1800" i="1" dirty="0">
              <a:solidFill>
                <a:schemeClr val="bg1"/>
              </a:solidFill>
            </a:endParaRPr>
          </a:p>
          <a:p>
            <a:pPr algn="r"/>
            <a:r>
              <a:rPr lang="es-ES" sz="2000" dirty="0">
                <a:solidFill>
                  <a:schemeClr val="bg1"/>
                </a:solidFill>
              </a:rPr>
              <a:t>Nombre – </a:t>
            </a:r>
            <a:r>
              <a:rPr lang="es-ES" sz="1800" i="1" dirty="0">
                <a:solidFill>
                  <a:schemeClr val="bg1"/>
                </a:solidFill>
              </a:rPr>
              <a:t>Cargo</a:t>
            </a:r>
          </a:p>
          <a:p>
            <a:pPr algn="r"/>
            <a:r>
              <a:rPr lang="es-ES" i="1" dirty="0">
                <a:solidFill>
                  <a:schemeClr val="bg1"/>
                </a:solidFill>
              </a:rPr>
              <a:t>mail</a:t>
            </a:r>
            <a:endParaRPr lang="es-E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2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6496C5-C5BF-4032-B0E9-F8792B9C1E51}"/>
              </a:ext>
            </a:extLst>
          </p:cNvPr>
          <p:cNvSpPr txBox="1"/>
          <p:nvPr/>
        </p:nvSpPr>
        <p:spPr>
          <a:xfrm>
            <a:off x="1201002" y="2598003"/>
            <a:ext cx="2117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Agenda</a:t>
            </a:r>
            <a:endParaRPr lang="es-MX" sz="48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810A26-7E5B-4994-AF70-4D9D90DFF020}"/>
              </a:ext>
            </a:extLst>
          </p:cNvPr>
          <p:cNvSpPr txBox="1"/>
          <p:nvPr/>
        </p:nvSpPr>
        <p:spPr>
          <a:xfrm>
            <a:off x="4913194" y="2197375"/>
            <a:ext cx="4813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s-MX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Background</a:t>
            </a:r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la empresa</a:t>
            </a:r>
            <a:endParaRPr lang="es-ES" dirty="0"/>
          </a:p>
          <a:p>
            <a:pPr marL="342900" indent="-342900">
              <a:buAutoNum type="alphaUcParenR"/>
            </a:pPr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Diagnóstico</a:t>
            </a:r>
          </a:p>
          <a:p>
            <a:pPr marL="342900" indent="-342900">
              <a:buAutoNum type="alphaUcParenR"/>
            </a:pPr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Desarrollo del proyecto</a:t>
            </a:r>
          </a:p>
          <a:p>
            <a:pPr marL="342900" indent="-342900">
              <a:buAutoNum type="alphaUcParenR"/>
            </a:pPr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Resultados alcanzados</a:t>
            </a:r>
          </a:p>
          <a:p>
            <a:pPr marL="342900" indent="-342900">
              <a:buAutoNum type="alphaUcParenR"/>
            </a:pPr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Impacto logrado</a:t>
            </a:r>
          </a:p>
          <a:p>
            <a:pPr marL="342900" indent="-342900">
              <a:buAutoNum type="alphaUcParenR"/>
            </a:pPr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Fases Futuros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511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4B10A0-32F1-4F32-9E58-76A0D18E4DE8}"/>
              </a:ext>
            </a:extLst>
          </p:cNvPr>
          <p:cNvSpPr txBox="1"/>
          <p:nvPr/>
        </p:nvSpPr>
        <p:spPr>
          <a:xfrm>
            <a:off x="4285396" y="2083267"/>
            <a:ext cx="52543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Idea</a:t>
            </a:r>
          </a:p>
          <a:p>
            <a:r>
              <a:rPr lang="es-ES" sz="6600" b="1" dirty="0">
                <a:solidFill>
                  <a:schemeClr val="bg1"/>
                </a:solidFill>
              </a:rPr>
              <a:t>Central</a:t>
            </a:r>
            <a:endParaRPr lang="es-MX" sz="66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DCF241-3A92-427C-961D-1208673D0ED8}"/>
              </a:ext>
            </a:extLst>
          </p:cNvPr>
          <p:cNvSpPr txBox="1"/>
          <p:nvPr/>
        </p:nvSpPr>
        <p:spPr>
          <a:xfrm>
            <a:off x="4244454" y="4517412"/>
            <a:ext cx="532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Texto que describe el Objetivo central del proyecto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5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9D6034-AC92-4CA3-88B4-BA7D7A514A9E}"/>
              </a:ext>
            </a:extLst>
          </p:cNvPr>
          <p:cNvSpPr txBox="1"/>
          <p:nvPr/>
        </p:nvSpPr>
        <p:spPr>
          <a:xfrm>
            <a:off x="1583140" y="368886"/>
            <a:ext cx="940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Background</a:t>
            </a:r>
            <a:endParaRPr lang="es-MX" sz="3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2F2107-D81D-40FC-9F9C-F25C5CB0FD7F}"/>
              </a:ext>
            </a:extLst>
          </p:cNvPr>
          <p:cNvSpPr txBox="1"/>
          <p:nvPr/>
        </p:nvSpPr>
        <p:spPr>
          <a:xfrm>
            <a:off x="750627" y="1050878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Subtítulo</a:t>
            </a: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3F6CE-647A-462F-9397-5F9B479D8F05}"/>
              </a:ext>
            </a:extLst>
          </p:cNvPr>
          <p:cNvSpPr txBox="1"/>
          <p:nvPr/>
        </p:nvSpPr>
        <p:spPr>
          <a:xfrm>
            <a:off x="750627" y="1512543"/>
            <a:ext cx="10690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</a:t>
            </a:r>
          </a:p>
          <a:p>
            <a:endParaRPr lang="es-ES" dirty="0"/>
          </a:p>
          <a:p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Quienes son, a qué se dedican, cuál es su situación antes del proyecto. </a:t>
            </a:r>
            <a:r>
              <a:rPr lang="es-MX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 lámina)</a:t>
            </a:r>
            <a:r>
              <a:rPr lang="es-ES" dirty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276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9D6034-AC92-4CA3-88B4-BA7D7A514A9E}"/>
              </a:ext>
            </a:extLst>
          </p:cNvPr>
          <p:cNvSpPr txBox="1"/>
          <p:nvPr/>
        </p:nvSpPr>
        <p:spPr>
          <a:xfrm>
            <a:off x="1583140" y="368886"/>
            <a:ext cx="940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Diagnóstico LDM</a:t>
            </a:r>
            <a:endParaRPr lang="es-MX" sz="3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2F2107-D81D-40FC-9F9C-F25C5CB0FD7F}"/>
              </a:ext>
            </a:extLst>
          </p:cNvPr>
          <p:cNvSpPr txBox="1"/>
          <p:nvPr/>
        </p:nvSpPr>
        <p:spPr>
          <a:xfrm>
            <a:off x="750627" y="1050878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Subtítulo</a:t>
            </a: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3F6CE-647A-462F-9397-5F9B479D8F05}"/>
              </a:ext>
            </a:extLst>
          </p:cNvPr>
          <p:cNvSpPr txBox="1"/>
          <p:nvPr/>
        </p:nvSpPr>
        <p:spPr>
          <a:xfrm>
            <a:off x="750627" y="1512543"/>
            <a:ext cx="10690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</a:t>
            </a:r>
          </a:p>
          <a:p>
            <a:endParaRPr lang="es-ES" dirty="0"/>
          </a:p>
          <a:p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Qué detectamos, principales áreas de oportunidad de mejora, objetivos del proyecto. </a:t>
            </a:r>
            <a:r>
              <a:rPr lang="es-MX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 lámina)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06633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348334-B133-49F0-8842-13877926E627}"/>
              </a:ext>
            </a:extLst>
          </p:cNvPr>
          <p:cNvSpPr txBox="1"/>
          <p:nvPr/>
        </p:nvSpPr>
        <p:spPr>
          <a:xfrm>
            <a:off x="833541" y="222867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Separador - Implementación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F23CE0-A89E-4164-8351-96BDAD709EE8}"/>
              </a:ext>
            </a:extLst>
          </p:cNvPr>
          <p:cNvSpPr txBox="1"/>
          <p:nvPr/>
        </p:nvSpPr>
        <p:spPr>
          <a:xfrm>
            <a:off x="833541" y="36761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Descripción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Rectángulo: esquinas diagonales cortadas 3">
            <a:extLst>
              <a:ext uri="{FF2B5EF4-FFF2-40B4-BE49-F238E27FC236}">
                <a16:creationId xmlns:a16="http://schemas.microsoft.com/office/drawing/2014/main" id="{1DA1D331-D5AE-484B-8373-78B2123CF740}"/>
              </a:ext>
            </a:extLst>
          </p:cNvPr>
          <p:cNvSpPr/>
          <p:nvPr/>
        </p:nvSpPr>
        <p:spPr>
          <a:xfrm>
            <a:off x="6989276" y="0"/>
            <a:ext cx="5190978" cy="6858000"/>
          </a:xfrm>
          <a:prstGeom prst="snip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377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9D6034-AC92-4CA3-88B4-BA7D7A514A9E}"/>
              </a:ext>
            </a:extLst>
          </p:cNvPr>
          <p:cNvSpPr txBox="1"/>
          <p:nvPr/>
        </p:nvSpPr>
        <p:spPr>
          <a:xfrm>
            <a:off x="1583140" y="368886"/>
            <a:ext cx="940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Desarrollo del Proyecto</a:t>
            </a:r>
            <a:endParaRPr lang="es-MX" sz="3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2F2107-D81D-40FC-9F9C-F25C5CB0FD7F}"/>
              </a:ext>
            </a:extLst>
          </p:cNvPr>
          <p:cNvSpPr txBox="1"/>
          <p:nvPr/>
        </p:nvSpPr>
        <p:spPr>
          <a:xfrm>
            <a:off x="750627" y="1050878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Subtítulo</a:t>
            </a: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3F6CE-647A-462F-9397-5F9B479D8F05}"/>
              </a:ext>
            </a:extLst>
          </p:cNvPr>
          <p:cNvSpPr txBox="1"/>
          <p:nvPr/>
        </p:nvSpPr>
        <p:spPr>
          <a:xfrm>
            <a:off x="750627" y="1512543"/>
            <a:ext cx="10690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</a:t>
            </a:r>
          </a:p>
          <a:p>
            <a:endParaRPr lang="es-ES" dirty="0"/>
          </a:p>
          <a:p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Qué a</a:t>
            </a:r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cciones se realizaron, implementaciones, iniciativas; cómo se ejecutaron, cuál fue el proceso de implementación </a:t>
            </a:r>
            <a:r>
              <a:rPr lang="es-MX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(máximo 2 láminas)</a:t>
            </a:r>
            <a:r>
              <a:rPr lang="es-ES" dirty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721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9D6034-AC92-4CA3-88B4-BA7D7A514A9E}"/>
              </a:ext>
            </a:extLst>
          </p:cNvPr>
          <p:cNvSpPr txBox="1"/>
          <p:nvPr/>
        </p:nvSpPr>
        <p:spPr>
          <a:xfrm>
            <a:off x="1583140" y="368886"/>
            <a:ext cx="940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Desarrollo del Proyecto</a:t>
            </a:r>
            <a:endParaRPr lang="es-MX" sz="3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2F2107-D81D-40FC-9F9C-F25C5CB0FD7F}"/>
              </a:ext>
            </a:extLst>
          </p:cNvPr>
          <p:cNvSpPr txBox="1"/>
          <p:nvPr/>
        </p:nvSpPr>
        <p:spPr>
          <a:xfrm>
            <a:off x="750627" y="1050878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Subtítulo</a:t>
            </a: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3F6CE-647A-462F-9397-5F9B479D8F05}"/>
              </a:ext>
            </a:extLst>
          </p:cNvPr>
          <p:cNvSpPr txBox="1"/>
          <p:nvPr/>
        </p:nvSpPr>
        <p:spPr>
          <a:xfrm>
            <a:off x="750627" y="1512543"/>
            <a:ext cx="10690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Continuación…</a:t>
            </a:r>
          </a:p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65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9D6034-AC92-4CA3-88B4-BA7D7A514A9E}"/>
              </a:ext>
            </a:extLst>
          </p:cNvPr>
          <p:cNvSpPr txBox="1"/>
          <p:nvPr/>
        </p:nvSpPr>
        <p:spPr>
          <a:xfrm>
            <a:off x="1583140" y="368886"/>
            <a:ext cx="940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Resultados</a:t>
            </a:r>
            <a:endParaRPr lang="es-MX" sz="3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2F2107-D81D-40FC-9F9C-F25C5CB0FD7F}"/>
              </a:ext>
            </a:extLst>
          </p:cNvPr>
          <p:cNvSpPr txBox="1"/>
          <p:nvPr/>
        </p:nvSpPr>
        <p:spPr>
          <a:xfrm>
            <a:off x="750627" y="1050878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Subtítulo</a:t>
            </a: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E3F6CE-647A-462F-9397-5F9B479D8F05}"/>
              </a:ext>
            </a:extLst>
          </p:cNvPr>
          <p:cNvSpPr txBox="1"/>
          <p:nvPr/>
        </p:nvSpPr>
        <p:spPr>
          <a:xfrm>
            <a:off x="750627" y="1512543"/>
            <a:ext cx="10690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Texto</a:t>
            </a:r>
          </a:p>
          <a:p>
            <a:endParaRPr lang="es-ES" dirty="0"/>
          </a:p>
          <a:p>
            <a:r>
              <a:rPr lang="es-MX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Qué resultados se alcanzaron</a:t>
            </a:r>
            <a:r>
              <a:rPr lang="es-MX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(máximo 2 lámina)</a:t>
            </a:r>
            <a:r>
              <a:rPr lang="es-ES" dirty="0"/>
              <a:t>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789025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294</Words>
  <Application>Microsoft Office PowerPoint</Application>
  <PresentationFormat>Panorámica</PresentationFormat>
  <Paragraphs>85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Título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Jonathan Ramirez</dc:creator>
  <cp:lastModifiedBy>Saul Paredes</cp:lastModifiedBy>
  <cp:revision>6</cp:revision>
  <dcterms:created xsi:type="dcterms:W3CDTF">2022-02-10T16:25:04Z</dcterms:created>
  <dcterms:modified xsi:type="dcterms:W3CDTF">2025-09-29T16:46:07Z</dcterms:modified>
</cp:coreProperties>
</file>